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79" r:id="rId4"/>
    <p:sldId id="280" r:id="rId5"/>
    <p:sldId id="258" r:id="rId6"/>
    <p:sldId id="269" r:id="rId7"/>
    <p:sldId id="259" r:id="rId8"/>
    <p:sldId id="263" r:id="rId9"/>
    <p:sldId id="271" r:id="rId10"/>
    <p:sldId id="270" r:id="rId11"/>
    <p:sldId id="274" r:id="rId12"/>
    <p:sldId id="266" r:id="rId13"/>
    <p:sldId id="272" r:id="rId14"/>
    <p:sldId id="273" r:id="rId15"/>
    <p:sldId id="260" r:id="rId16"/>
    <p:sldId id="261" r:id="rId17"/>
    <p:sldId id="276" r:id="rId18"/>
    <p:sldId id="278" r:id="rId19"/>
    <p:sldId id="264" r:id="rId20"/>
    <p:sldId id="265" r:id="rId21"/>
    <p:sldId id="267" r:id="rId22"/>
    <p:sldId id="268" r:id="rId23"/>
    <p:sldId id="262" r:id="rId24"/>
    <p:sldId id="275" r:id="rId25"/>
    <p:sldId id="27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90"/>
    <p:restoredTop sz="94767"/>
  </p:normalViewPr>
  <p:slideViewPr>
    <p:cSldViewPr snapToGrid="0">
      <p:cViewPr varScale="1">
        <p:scale>
          <a:sx n="143" d="100"/>
          <a:sy n="143" d="100"/>
        </p:scale>
        <p:origin x="2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jpeg>
</file>

<file path=ppt/media/image43.jpe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FA15C-9AA4-8BDF-FFE2-D553165CB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132AC-4378-CFCF-8B53-2B1AF0D498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42EDA4-71E2-F090-6D91-A93094406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B379B-3E4F-45E4-3F9E-798E274E6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2536E-780C-E8FD-6F71-0D787E32D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06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1F12D-53A8-6E0D-E82E-A5262A2A0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E6AF79-6FCE-18FF-E3C4-20591A28EA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84197-0971-621B-E59B-73799350C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75844-69E6-22F6-0E59-4E543C145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690C3E-C609-CEB8-F97F-E9B9D6B4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47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C6B916-70E7-CEB0-3F36-BFB0F71F09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BC5B7-7A5C-16C9-08E7-4AE1530802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B42DB-72E3-C5F0-34F2-615EF2B2D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F7766-6A7E-389F-44C8-B771722B7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AB0CA-0E4E-2D36-F9F5-5BE310058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89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42A98-E577-FA70-7CAE-1841BD0D9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AE877-E1C1-F1F5-40A4-633064AAF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D3D74-ACB2-850A-8C10-3094E5DF2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1CA0A-F7AD-E98D-5EC7-F26610B08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D5FA8-9130-4FB8-3B18-08225DFE8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4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B484F-AD63-3A64-69CF-DBD4C14E7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F589B5-B077-E581-84EB-8AA55C27C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0A9E3-7121-3D68-7B04-59F2198E4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C0298-8F7A-7F8C-0923-0C12A5BAA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4A254-1C70-342A-5DA6-65CB12FB4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31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FC28-C353-F0CD-40DA-069C03FC9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60E33-9ADE-F908-7A87-CC78DEAE00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0B4AC-EA03-319C-D3D6-387E8B8F6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5D1E3B-0F7C-3C27-3599-B16D5789C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93261-B4B9-82BB-C276-28081A939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541668-2790-D6B8-63C0-3F41F8F26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1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60FED-85A7-5D69-2855-D0A2D2FF6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A712A-20A0-F661-E09C-E996EE8FC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DA8DCC-CAD2-ED5E-5D01-89534E4170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4FC619-16D5-A09F-9E5D-27006849A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091A14-835C-2E1B-3348-5F04C5BE5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6EBEE8-0831-2A6D-3940-BE09DB1A5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8F388B-101C-1D96-A8DC-7B23DF913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C52974-8053-8F60-363A-F29C264A1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499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C9A9D-F342-FD35-E41A-0F4C3ECA5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7CD298-54E2-1ADE-37C0-D01FEEE19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3D870A-3C73-9883-9651-17552F7C8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5EF56-D3F3-51D1-9C31-18F60FAED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74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DFB0BB-5881-19DF-AF62-4A265B0A6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1752FA-377D-A058-EADE-114F29FFB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C74478-5988-D6B7-888F-D9AA40510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3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4B87B-2AEC-4A00-BC2C-B2512228D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E54AF-37D2-DB6F-2F81-31F9A5242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10BE2-9A91-4188-6F6B-DB48CCDFEA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1211B-DAFD-34A5-CA13-DEB25284C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2DB18F-4711-3D92-9C77-1FD48AC4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169EA-B31B-489D-8381-132FC6E3D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382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60E3-BEF5-F2D2-E8C1-6814790C6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73F5C3-0AF6-7AB4-F971-FE6AC63F5C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DE2486-393D-302F-CA32-E8E0A85372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9E80E6-59F7-0F6B-7C1D-2F50D9CE6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41767-0D99-5C6B-9C78-1EBFE053E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0970F5-6B38-8313-036E-C5D8426AD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294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6F507F-9470-AE4F-293E-AC51D0357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E99B23-4B5A-6104-A773-86A8514EB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8C1F5-CB2C-F0C3-750B-590666C840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C73E6-4775-6446-A82C-161B6FEFB76A}" type="datetimeFigureOut">
              <a:rPr lang="en-US" smtClean="0"/>
              <a:t>9/23/24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ED29B-9E93-2A7E-24B1-E5208D44C3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098CD-D123-AA57-29E5-DCF503CEA8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84A78-069C-814D-9C23-1F277CA4E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87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en.wikipedia.org/wiki/List_of_largest_citie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List_of_islands_of_Japan_by_area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mcharts.com/demos/rotating-globe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jpe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heguardian.com/sport/2020/jan/28/japan-in-raptures-as-outsider-wins-sumo-contest-and-bursts-into-tears" TargetMode="Externa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Microphone" TargetMode="External"/><Relationship Id="rId3" Type="http://schemas.openxmlformats.org/officeDocument/2006/relationships/hyperlink" Target="https://en.wikipedia.org/wiki/Help:IPA/English" TargetMode="External"/><Relationship Id="rId7" Type="http://schemas.openxmlformats.org/officeDocument/2006/relationships/hyperlink" Target="https://en.wikipedia.org/wiki/Interactive_entertainment" TargetMode="External"/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File:Ja-Karaoke.oga" TargetMode="External"/><Relationship Id="rId5" Type="http://schemas.openxmlformats.org/officeDocument/2006/relationships/hyperlink" Target="https://en.wikipedia.org/wiki/Help:IPA/Japanese" TargetMode="External"/><Relationship Id="rId10" Type="http://schemas.openxmlformats.org/officeDocument/2006/relationships/image" Target="../media/image40.png"/><Relationship Id="rId4" Type="http://schemas.openxmlformats.org/officeDocument/2006/relationships/hyperlink" Target="https://en.wikipedia.org/wiki/Karaoke#cite_note-1" TargetMode="External"/><Relationship Id="rId9" Type="http://schemas.openxmlformats.org/officeDocument/2006/relationships/hyperlink" Target="https://coling01.github.io/Karaoke.MOV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jpeg"/><Relationship Id="rId4" Type="http://schemas.openxmlformats.org/officeDocument/2006/relationships/image" Target="../media/image44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jpeg"/><Relationship Id="rId4" Type="http://schemas.openxmlformats.org/officeDocument/2006/relationships/image" Target="../media/image4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melmountain.com/blogs/stories/10-reasons-why-traveling-is-so-important-in-your-life#:~:text=The%20main%20reason%20why%20travelling,to%20understand%20how%20everything%20work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worldometers.info/world-population/population-by-country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8FBE7C-DD43-A82B-C974-90098EC5A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2473"/>
            <a:ext cx="9811407" cy="62667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24E50D-9C3B-1EDC-DF18-EFE3A0AE4C17}"/>
              </a:ext>
            </a:extLst>
          </p:cNvPr>
          <p:cNvSpPr txBox="1"/>
          <p:nvPr/>
        </p:nvSpPr>
        <p:spPr>
          <a:xfrm>
            <a:off x="409903" y="202352"/>
            <a:ext cx="1017401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UK to Japan. 6000 miles approximately 14 – 18 hours.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726B0C-F8A4-EA48-9E2C-C5C3091FD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455" y="2448403"/>
            <a:ext cx="1245474" cy="7981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5AB2D7-C64C-9391-B5FA-6D36F9AB1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03" y="712049"/>
            <a:ext cx="1211306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528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6929BF0-5C20-F6D6-5249-79395FE0B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863586" y="442118"/>
            <a:ext cx="3139089" cy="23543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308740" y="26259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Tokyo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7BC7D6-BB49-F341-5AC9-70F062B35424}"/>
              </a:ext>
            </a:extLst>
          </p:cNvPr>
          <p:cNvSpPr txBox="1"/>
          <p:nvPr/>
        </p:nvSpPr>
        <p:spPr>
          <a:xfrm>
            <a:off x="308740" y="1056012"/>
            <a:ext cx="847790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Tokyo is </a:t>
            </a:r>
            <a:r>
              <a:rPr lang="en-US" sz="2800" dirty="0" err="1"/>
              <a:t>Japans</a:t>
            </a:r>
            <a:r>
              <a:rPr lang="en-US" sz="2800" dirty="0"/>
              <a:t> capital city with population of almost 40 million 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FB6F56-D94C-9C97-C907-360C326537D8}"/>
              </a:ext>
            </a:extLst>
          </p:cNvPr>
          <p:cNvSpPr txBox="1"/>
          <p:nvPr/>
        </p:nvSpPr>
        <p:spPr>
          <a:xfrm>
            <a:off x="308740" y="2010119"/>
            <a:ext cx="93187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Compare this with NYC 19m, London 10m or Manchester 3m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B261AF-60D3-1E3F-F19B-5DF99E31B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41" y="2533340"/>
            <a:ext cx="6344308" cy="33121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5D06D3-3264-B155-A496-E454C959DB2A}"/>
              </a:ext>
            </a:extLst>
          </p:cNvPr>
          <p:cNvSpPr txBox="1"/>
          <p:nvPr/>
        </p:nvSpPr>
        <p:spPr>
          <a:xfrm>
            <a:off x="308740" y="61478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https://en.wikipedia.org/wiki/List_of_largest_cities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37F48E-8975-F41D-2DD2-329ADCF6DC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593" y="3163647"/>
            <a:ext cx="4586152" cy="359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306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C5E71-34F1-75DF-BE37-A94BB71F8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244"/>
            <a:ext cx="10515600" cy="1325563"/>
          </a:xfrm>
        </p:spPr>
        <p:txBody>
          <a:bodyPr/>
          <a:lstStyle/>
          <a:p>
            <a:r>
              <a:rPr lang="en-US" dirty="0"/>
              <a:t>Japanese Islands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99FCB-59C3-320F-B8AF-286E11C10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431" y="1165118"/>
            <a:ext cx="10607566" cy="770430"/>
          </a:xfrm>
        </p:spPr>
        <p:txBody>
          <a:bodyPr/>
          <a:lstStyle/>
          <a:p>
            <a:r>
              <a:rPr lang="en-US" dirty="0"/>
              <a:t>Some big islands and small islands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31BB9A-A85C-1640-2F90-9C02D7870182}"/>
              </a:ext>
            </a:extLst>
          </p:cNvPr>
          <p:cNvSpPr txBox="1">
            <a:spLocks/>
          </p:cNvSpPr>
          <p:nvPr/>
        </p:nvSpPr>
        <p:spPr>
          <a:xfrm>
            <a:off x="746234" y="1822341"/>
            <a:ext cx="10607566" cy="770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Lots of Bridges and Ferries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97D630-9DF5-C2A7-4BF7-5085D53AD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182839" y="2914570"/>
            <a:ext cx="3429000" cy="2571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492BE6-80A6-4445-BD52-571AFFFB4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4913" y="324902"/>
            <a:ext cx="1828800" cy="406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838F26-9CCB-6F35-2DC6-622658215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2445" y="4945993"/>
            <a:ext cx="40640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6F7D71-6D46-1B40-941B-F9FCBEE2C2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9055" y="4783237"/>
            <a:ext cx="3346621" cy="207476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1FC84B0-E01D-36C4-6469-495D294303FC}"/>
              </a:ext>
            </a:extLst>
          </p:cNvPr>
          <p:cNvSpPr txBox="1">
            <a:spLocks/>
          </p:cNvSpPr>
          <p:nvPr/>
        </p:nvSpPr>
        <p:spPr>
          <a:xfrm>
            <a:off x="3167449" y="2870179"/>
            <a:ext cx="10607566" cy="77043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14k islands – but mostly live on 5 islands Honshu,</a:t>
            </a:r>
          </a:p>
          <a:p>
            <a:r>
              <a:rPr lang="en-US" dirty="0"/>
              <a:t>Kyushu, Hokkaido, Shikoku, Okinawa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F0B732-C079-9CCA-5F0B-CE630574DE2F}"/>
              </a:ext>
            </a:extLst>
          </p:cNvPr>
          <p:cNvSpPr txBox="1"/>
          <p:nvPr/>
        </p:nvSpPr>
        <p:spPr>
          <a:xfrm>
            <a:off x="3167449" y="4055582"/>
            <a:ext cx="6975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https://en.wikipedia.org/wiki/List_of_islands_of_Japan_by_area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017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7814CA-FFB3-9CC0-0E6D-46F9FEBD1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456388" y="4416518"/>
            <a:ext cx="3110184" cy="2332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298230" y="17802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Mount Fuji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628CB-096D-BECD-E6AF-E05EEB1149C2}"/>
              </a:ext>
            </a:extLst>
          </p:cNvPr>
          <p:cNvSpPr txBox="1"/>
          <p:nvPr/>
        </p:nvSpPr>
        <p:spPr>
          <a:xfrm>
            <a:off x="298230" y="1074325"/>
            <a:ext cx="847790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Mount Fuji is a </a:t>
            </a:r>
            <a:r>
              <a:rPr lang="en-US" sz="2800" dirty="0" err="1"/>
              <a:t>Japans</a:t>
            </a:r>
            <a:r>
              <a:rPr lang="en-US" sz="2800" dirty="0"/>
              <a:t> highest mountain, a sacred volcano and is visible for many miles around. </a:t>
            </a:r>
          </a:p>
          <a:p>
            <a:r>
              <a:rPr lang="en-US" sz="2800" dirty="0"/>
              <a:t>Only 50 miles from Tokyo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82CC73-C135-0011-E97F-0AB64D6C9A60}"/>
              </a:ext>
            </a:extLst>
          </p:cNvPr>
          <p:cNvSpPr txBox="1"/>
          <p:nvPr/>
        </p:nvSpPr>
        <p:spPr>
          <a:xfrm>
            <a:off x="298226" y="3544025"/>
            <a:ext cx="847790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About 300k per year. But that’s mostly in August September so about 5000 per day 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771831-7289-6A4A-32EE-0D601BD42C97}"/>
              </a:ext>
            </a:extLst>
          </p:cNvPr>
          <p:cNvSpPr txBox="1"/>
          <p:nvPr/>
        </p:nvSpPr>
        <p:spPr>
          <a:xfrm>
            <a:off x="298227" y="2524619"/>
            <a:ext cx="847790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It’s a Pilgrimage for many Japanese to climb </a:t>
            </a:r>
          </a:p>
          <a:p>
            <a:r>
              <a:rPr lang="en-US" sz="2800" dirty="0"/>
              <a:t>Mount Fuji once in their lifetime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0F76D3-9CFD-B941-6C8A-BF0675AB4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853721" y="178028"/>
            <a:ext cx="4181262" cy="31359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B5E8B9-C38F-4186-24FC-5FDE97C6B4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389764" y="4399895"/>
            <a:ext cx="3277473" cy="245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14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43CE9F-649F-0A13-B019-011D2EAD7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931" y="285104"/>
            <a:ext cx="3931508" cy="29486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1ECDEC-90D7-9275-2F4E-6C3D48BE3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096" y="285105"/>
            <a:ext cx="6552510" cy="29486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FAE9B8-8ABD-0660-7337-A7B533D3B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285" y="3360420"/>
            <a:ext cx="7772400" cy="34975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E89AD1-7FE1-C384-F8F9-953E251B89C3}"/>
              </a:ext>
            </a:extLst>
          </p:cNvPr>
          <p:cNvSpPr txBox="1"/>
          <p:nvPr/>
        </p:nvSpPr>
        <p:spPr>
          <a:xfrm>
            <a:off x="9144000" y="392615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Busy climbing Mt Fuji</a:t>
            </a:r>
          </a:p>
        </p:txBody>
      </p:sp>
    </p:spTree>
    <p:extLst>
      <p:ext uri="{BB962C8B-B14F-4D97-AF65-F5344CB8AC3E}">
        <p14:creationId xmlns:p14="http://schemas.microsoft.com/office/powerpoint/2010/main" val="3175312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B41CD6-834D-4D70-4F1C-356C461397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5724092" y="1335684"/>
            <a:ext cx="6170396" cy="462779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1F13A3-8140-B2EF-DE37-2BEA24E41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287280" y="139261"/>
            <a:ext cx="5682595" cy="42619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72B91D-00D7-B7D0-0AC6-011D1382E773}"/>
              </a:ext>
            </a:extLst>
          </p:cNvPr>
          <p:cNvSpPr txBox="1"/>
          <p:nvPr/>
        </p:nvSpPr>
        <p:spPr>
          <a:xfrm>
            <a:off x="536027" y="469227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Still Fuji 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5E76AD-7BA3-E213-85C1-2DC23CB8E356}"/>
              </a:ext>
            </a:extLst>
          </p:cNvPr>
          <p:cNvSpPr txBox="1"/>
          <p:nvPr/>
        </p:nvSpPr>
        <p:spPr>
          <a:xfrm>
            <a:off x="536027" y="62936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https://www.amcharts.com/demos/rotating-globe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476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41CEA1-F647-1EA8-3107-D8B6742D9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240" y="1208690"/>
            <a:ext cx="10052518" cy="48805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E7ECCB-8B25-A270-3ABB-F4BE8FB408F5}"/>
              </a:ext>
            </a:extLst>
          </p:cNvPr>
          <p:cNvSpPr txBox="1"/>
          <p:nvPr/>
        </p:nvSpPr>
        <p:spPr>
          <a:xfrm>
            <a:off x="493986" y="231228"/>
            <a:ext cx="1933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Kanji</a:t>
            </a:r>
          </a:p>
        </p:txBody>
      </p:sp>
    </p:spTree>
    <p:extLst>
      <p:ext uri="{BB962C8B-B14F-4D97-AF65-F5344CB8AC3E}">
        <p14:creationId xmlns:p14="http://schemas.microsoft.com/office/powerpoint/2010/main" val="2086127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12C6C5-72B1-776B-3790-A2AB233B3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269" y="719728"/>
            <a:ext cx="10121462" cy="61382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5752B4-DCF2-D395-42B6-C950A2E9E403}"/>
              </a:ext>
            </a:extLst>
          </p:cNvPr>
          <p:cNvSpPr txBox="1"/>
          <p:nvPr/>
        </p:nvSpPr>
        <p:spPr>
          <a:xfrm>
            <a:off x="84083" y="0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Google Translate !</a:t>
            </a:r>
          </a:p>
        </p:txBody>
      </p:sp>
    </p:spTree>
    <p:extLst>
      <p:ext uri="{BB962C8B-B14F-4D97-AF65-F5344CB8AC3E}">
        <p14:creationId xmlns:p14="http://schemas.microsoft.com/office/powerpoint/2010/main" val="2754028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723E8-F092-F52E-66B2-C4D74EB5D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Temples / CULTURE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94337E-EA21-F829-0C06-5B49855948D4}"/>
              </a:ext>
            </a:extLst>
          </p:cNvPr>
          <p:cNvSpPr txBox="1"/>
          <p:nvPr/>
        </p:nvSpPr>
        <p:spPr>
          <a:xfrm>
            <a:off x="838200" y="1577895"/>
            <a:ext cx="84779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Incredibly respectful culture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2A7221-822D-622B-E974-4ED862C7BAE0}"/>
              </a:ext>
            </a:extLst>
          </p:cNvPr>
          <p:cNvSpPr txBox="1"/>
          <p:nvPr/>
        </p:nvSpPr>
        <p:spPr>
          <a:xfrm>
            <a:off x="838199" y="2255813"/>
            <a:ext cx="84779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Very polite 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977074-C985-F0CD-0E85-D72D754E893F}"/>
              </a:ext>
            </a:extLst>
          </p:cNvPr>
          <p:cNvSpPr txBox="1"/>
          <p:nvPr/>
        </p:nvSpPr>
        <p:spPr>
          <a:xfrm>
            <a:off x="838199" y="3052275"/>
            <a:ext cx="40386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Amazingly helpful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2D0632-2D42-8A3A-75AB-28F2B4192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916" y="374681"/>
            <a:ext cx="5989371" cy="35692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CCA593-36E4-1CD8-BB86-2CC9E4AA5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69898" y="4217037"/>
            <a:ext cx="2946402" cy="22098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8AEBD6-B251-3C9C-7A97-8252963B4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V="1">
            <a:off x="8962587" y="4320505"/>
            <a:ext cx="2828153" cy="21211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A30230-19B4-3DA2-2021-8E06392BA8FF}"/>
              </a:ext>
            </a:extLst>
          </p:cNvPr>
          <p:cNvSpPr txBox="1"/>
          <p:nvPr/>
        </p:nvSpPr>
        <p:spPr>
          <a:xfrm>
            <a:off x="3626615" y="4247413"/>
            <a:ext cx="40386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No litter / No crime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AF47AA4-7A81-DE2A-76B4-9C5095B66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4263" y="5280105"/>
            <a:ext cx="7772400" cy="136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274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71E5C4-7C33-F71F-D921-B17A23A6F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503" y="2113781"/>
            <a:ext cx="11567497" cy="202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753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308740" y="26259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Food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8F292D-D4B8-7B80-0AE9-B4706EC2C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606" y="403391"/>
            <a:ext cx="5861050" cy="27025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AA056A-8B92-2C31-19E8-96FEFC5C3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18" y="2181075"/>
            <a:ext cx="3911162" cy="37249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5EA634-C646-651C-E387-469C276245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483" y="3496761"/>
            <a:ext cx="4477691" cy="29578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F9FCA0-3894-2923-ABD1-4CBAD66093FF}"/>
              </a:ext>
            </a:extLst>
          </p:cNvPr>
          <p:cNvSpPr txBox="1"/>
          <p:nvPr/>
        </p:nvSpPr>
        <p:spPr>
          <a:xfrm>
            <a:off x="308740" y="1218502"/>
            <a:ext cx="4347344" cy="536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Chopsticks 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CF285C-E8A6-D9CA-4256-FCDA1CB07F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47510" y="4075930"/>
            <a:ext cx="3171572" cy="237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182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1290C6-7918-A7EE-19DE-30C03450F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56" y="1325862"/>
            <a:ext cx="10743352" cy="5532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BD6511-3F66-BB02-D60A-358A913084A2}"/>
              </a:ext>
            </a:extLst>
          </p:cNvPr>
          <p:cNvSpPr txBox="1"/>
          <p:nvPr/>
        </p:nvSpPr>
        <p:spPr>
          <a:xfrm>
            <a:off x="169056" y="289034"/>
            <a:ext cx="106145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Common route to Japan is through the Middle East – </a:t>
            </a:r>
            <a:r>
              <a:rPr lang="en-US" sz="3600" dirty="0" err="1"/>
              <a:t>Dubhai</a:t>
            </a:r>
            <a:r>
              <a:rPr lang="en-US" sz="3600" dirty="0"/>
              <a:t>, Abu Dhabi, Qatar</a:t>
            </a:r>
          </a:p>
        </p:txBody>
      </p:sp>
    </p:spTree>
    <p:extLst>
      <p:ext uri="{BB962C8B-B14F-4D97-AF65-F5344CB8AC3E}">
        <p14:creationId xmlns:p14="http://schemas.microsoft.com/office/powerpoint/2010/main" val="2538834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95D902-F37C-45E3-7A0F-0331F713D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3" y="0"/>
            <a:ext cx="12107917" cy="72844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308740" y="26259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Bullet Train “The Shinkansen”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43E4E6-8778-10F4-E28D-38B4E7375334}"/>
              </a:ext>
            </a:extLst>
          </p:cNvPr>
          <p:cNvSpPr txBox="1"/>
          <p:nvPr/>
        </p:nvSpPr>
        <p:spPr>
          <a:xfrm>
            <a:off x="298230" y="1074325"/>
            <a:ext cx="847790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The bullet train is amongst the fastest trains in the world, around 200 mph</a:t>
            </a:r>
          </a:p>
          <a:p>
            <a:endParaRPr lang="en-US" sz="2800" dirty="0"/>
          </a:p>
          <a:p>
            <a:r>
              <a:rPr lang="en-US" sz="2800" dirty="0"/>
              <a:t>It connects all major cities in Japan such as Tokyo, Osaka, Kyoto, Hiroshima and others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62550E-9F73-0B07-3EE2-4B07304804E2}"/>
              </a:ext>
            </a:extLst>
          </p:cNvPr>
          <p:cNvSpPr txBox="1"/>
          <p:nvPr/>
        </p:nvSpPr>
        <p:spPr>
          <a:xfrm>
            <a:off x="298229" y="3536907"/>
            <a:ext cx="84779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At times they are every 3 minutes !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9148CF-DDF5-9DDB-34B3-B8ABC746F1E4}"/>
              </a:ext>
            </a:extLst>
          </p:cNvPr>
          <p:cNvSpPr txBox="1"/>
          <p:nvPr/>
        </p:nvSpPr>
        <p:spPr>
          <a:xfrm>
            <a:off x="308740" y="4163975"/>
            <a:ext cx="84779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Its always on time !</a:t>
            </a:r>
          </a:p>
        </p:txBody>
      </p:sp>
    </p:spTree>
    <p:extLst>
      <p:ext uri="{BB962C8B-B14F-4D97-AF65-F5344CB8AC3E}">
        <p14:creationId xmlns:p14="http://schemas.microsoft.com/office/powerpoint/2010/main" val="21071238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308740" y="26259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Sumo Wrestling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88A1A7-0C2F-5AC1-2AD9-16B1FFA2E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74" y="2690648"/>
            <a:ext cx="6520536" cy="31724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98388B-2C67-85A7-D775-1387CBEBD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273" y="1798857"/>
            <a:ext cx="4651017" cy="28572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6683C1-BA16-04EC-114A-52726A618F23}"/>
              </a:ext>
            </a:extLst>
          </p:cNvPr>
          <p:cNvSpPr txBox="1"/>
          <p:nvPr/>
        </p:nvSpPr>
        <p:spPr>
          <a:xfrm>
            <a:off x="378710" y="1093597"/>
            <a:ext cx="75355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the national of wrestling of Japan, the goal of which is to force one's opponent to touch the ground or to step out of the 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36045E-15C6-8F38-6FE4-1D127FA3F495}"/>
              </a:ext>
            </a:extLst>
          </p:cNvPr>
          <p:cNvSpPr txBox="1"/>
          <p:nvPr/>
        </p:nvSpPr>
        <p:spPr>
          <a:xfrm>
            <a:off x="6999890" y="4841071"/>
            <a:ext cx="43617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Menlo" panose="020B0609030804020204" pitchFamily="49" charset="0"/>
              </a:rPr>
              <a:t>Ancient sport with many rituals and formalities </a:t>
            </a:r>
            <a:endParaRPr lang="en-GB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844DE7-FF54-979D-3343-12DA75AC69E7}"/>
              </a:ext>
            </a:extLst>
          </p:cNvPr>
          <p:cNvSpPr txBox="1"/>
          <p:nvPr/>
        </p:nvSpPr>
        <p:spPr>
          <a:xfrm>
            <a:off x="378710" y="6253134"/>
            <a:ext cx="11593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https://www.theguardian.com/sport/2020/jan/28/japan-in-raptures-as-outsider-wins-sumo-contest-and-bursts-into-tears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E760F2-E5F8-B89D-45EE-A347E5A53F81}"/>
              </a:ext>
            </a:extLst>
          </p:cNvPr>
          <p:cNvSpPr txBox="1"/>
          <p:nvPr/>
        </p:nvSpPr>
        <p:spPr>
          <a:xfrm>
            <a:off x="6999890" y="5539973"/>
            <a:ext cx="46510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Menlo" panose="020B0609030804020204" pitchFamily="49" charset="0"/>
              </a:rPr>
              <a:t>Culture … Grown over thousands of years</a:t>
            </a:r>
            <a:endParaRPr lang="en-GB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2209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308740" y="26259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Karaoke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CE74C3-841F-BC37-F22D-C41828DAF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69" y="3071174"/>
            <a:ext cx="3708400" cy="2781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7FFAC9-891B-48A1-50B5-42878F8191E9}"/>
              </a:ext>
            </a:extLst>
          </p:cNvPr>
          <p:cNvSpPr txBox="1"/>
          <p:nvPr/>
        </p:nvSpPr>
        <p:spPr>
          <a:xfrm>
            <a:off x="308740" y="1093596"/>
            <a:ext cx="95223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Karaoke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</a:t>
            </a:r>
            <a:r>
              <a:rPr lang="en-GB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3" tooltip="Help:IPA/English"/>
              </a:rPr>
              <a:t>/ˌkæriˈoʊki/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;</a:t>
            </a:r>
            <a:r>
              <a:rPr lang="en-GB" b="0" i="0" u="none" strike="noStrike" baseline="30000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4"/>
              </a:rPr>
              <a:t>[1]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Japanese: </a:t>
            </a:r>
            <a:r>
              <a:rPr lang="en-GB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5" tooltip="Help:IPA/Japanese"/>
              </a:rPr>
              <a:t>[kaɾaoke]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GB" b="0" i="0" u="none" strike="noStrike" baseline="30000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6" tooltip="File:Ja-Karaoke.oga"/>
              </a:rPr>
              <a:t>ⓘ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; </a:t>
            </a:r>
            <a:r>
              <a:rPr lang="ja-JP" alt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カラオケ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"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empty" and </a:t>
            </a:r>
            <a:r>
              <a:rPr lang="en-GB" b="0" i="1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ōkesutora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ja-JP" altLang="en-US" b="0" i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オーケストラ </a:t>
            </a:r>
            <a:r>
              <a:rPr lang="en-US" altLang="ja-JP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orchestra") is a type of </a:t>
            </a:r>
            <a:r>
              <a:rPr lang="en-GB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7" tooltip="Interactive entertainment"/>
              </a:rPr>
              <a:t>interactive entertainment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offered in clubs and bars, where people sing along to recorded music using a </a:t>
            </a:r>
            <a:r>
              <a:rPr lang="en-GB" b="0" i="0" u="none" strike="noStrike" dirty="0">
                <a:solidFill>
                  <a:srgbClr val="3366CC"/>
                </a:solidFill>
                <a:effectLst/>
                <a:latin typeface="Arial" panose="020B0604020202020204" pitchFamily="34" charset="0"/>
                <a:hlinkClick r:id="rId8" tooltip="Microphone"/>
              </a:rPr>
              <a:t>microphone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4542A7-38F0-C637-B3F3-1CB8B5C703EA}"/>
              </a:ext>
            </a:extLst>
          </p:cNvPr>
          <p:cNvSpPr txBox="1"/>
          <p:nvPr/>
        </p:nvSpPr>
        <p:spPr>
          <a:xfrm>
            <a:off x="5027883" y="63404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  <a:hlinkClick r:id="rId9"/>
              </a:rPr>
              <a:t>https://coling01.github.io/Karaoke.MOV</a:t>
            </a:r>
            <a:endParaRPr lang="en-GB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DD0E9B-F19A-1A4A-3CC2-1D7CBE65C96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12246" y="2935993"/>
            <a:ext cx="6348802" cy="291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528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5DB948-5339-67C8-2312-2DDEC9CE1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30" y="1093596"/>
            <a:ext cx="8374117" cy="56227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308740" y="26259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Hokusai – The great wave</a:t>
            </a:r>
          </a:p>
        </p:txBody>
      </p:sp>
    </p:spTree>
    <p:extLst>
      <p:ext uri="{BB962C8B-B14F-4D97-AF65-F5344CB8AC3E}">
        <p14:creationId xmlns:p14="http://schemas.microsoft.com/office/powerpoint/2010/main" val="1450945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17E2-044D-D980-ABF1-00E162D92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random photos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5F1363-2C5C-10D4-3171-B4CD97A06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005725"/>
            <a:ext cx="3229303" cy="43057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57434D-C3A1-4AAD-C1CF-B29DB8274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2148" y="2005725"/>
            <a:ext cx="3384040" cy="43057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E086D9-5F2F-11CA-1BD3-FBBBA4891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0834" y="0"/>
            <a:ext cx="3782514" cy="28368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D0F692-FE1B-4682-5BC1-3325D406CC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0834" y="3429000"/>
            <a:ext cx="3912973" cy="29347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807B08-2EFC-A54D-EFAF-6FACD014A979}"/>
              </a:ext>
            </a:extLst>
          </p:cNvPr>
          <p:cNvSpPr txBox="1"/>
          <p:nvPr/>
        </p:nvSpPr>
        <p:spPr>
          <a:xfrm>
            <a:off x="838199" y="6349568"/>
            <a:ext cx="3047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Park run in Kyoto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C877D8-407F-CE1E-94E3-D779BD88E67A}"/>
              </a:ext>
            </a:extLst>
          </p:cNvPr>
          <p:cNvSpPr txBox="1"/>
          <p:nvPr/>
        </p:nvSpPr>
        <p:spPr>
          <a:xfrm>
            <a:off x="4249683" y="6349568"/>
            <a:ext cx="3047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Rural agricultural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7382CE-941B-6839-327B-E15A4431995F}"/>
              </a:ext>
            </a:extLst>
          </p:cNvPr>
          <p:cNvSpPr txBox="1"/>
          <p:nvPr/>
        </p:nvSpPr>
        <p:spPr>
          <a:xfrm>
            <a:off x="8010375" y="6481889"/>
            <a:ext cx="39129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Baseball is very popular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3A52A4-5D0B-0360-8BB6-1B0E341AB69F}"/>
              </a:ext>
            </a:extLst>
          </p:cNvPr>
          <p:cNvSpPr txBox="1"/>
          <p:nvPr/>
        </p:nvSpPr>
        <p:spPr>
          <a:xfrm>
            <a:off x="8140834" y="2832679"/>
            <a:ext cx="39129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Exhausted </a:t>
            </a:r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 … descending Mt Fuji</a:t>
            </a:r>
            <a:endParaRPr lang="en-GB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9966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17E2-044D-D980-ABF1-00E162D92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random photos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58963C-C3E9-3D04-D5C3-5CE649AD5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22619" y="1989083"/>
            <a:ext cx="4064000" cy="304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569447-1B3A-ECF4-ACC6-0EF2586E5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706647" y="1991711"/>
            <a:ext cx="4064000" cy="304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2C04D62-0AD2-54E5-85CC-D5D8F7694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4358" y="3016251"/>
            <a:ext cx="4064000" cy="304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8059D1-5E06-8390-719B-808B6B2443CF}"/>
              </a:ext>
            </a:extLst>
          </p:cNvPr>
          <p:cNvSpPr txBox="1"/>
          <p:nvPr/>
        </p:nvSpPr>
        <p:spPr>
          <a:xfrm>
            <a:off x="4214648" y="5770699"/>
            <a:ext cx="3047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Kimonos and Archery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4233C4-5883-6389-0449-4A05993C7DDC}"/>
              </a:ext>
            </a:extLst>
          </p:cNvPr>
          <p:cNvSpPr txBox="1"/>
          <p:nvPr/>
        </p:nvSpPr>
        <p:spPr>
          <a:xfrm>
            <a:off x="7798675" y="557753"/>
            <a:ext cx="208104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Very hot for cycling ! 7-11 aircon very welcome </a:t>
            </a:r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</a:t>
            </a:r>
            <a:endParaRPr lang="en-GB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D3C3E96-CFED-7E6C-D203-FA26B57CA4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9704113" y="753953"/>
            <a:ext cx="2497960" cy="18734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7C6F8F-2A3A-3086-6BFF-D3E1D3DC0092}"/>
              </a:ext>
            </a:extLst>
          </p:cNvPr>
          <p:cNvSpPr txBox="1"/>
          <p:nvPr/>
        </p:nvSpPr>
        <p:spPr>
          <a:xfrm>
            <a:off x="537779" y="5770699"/>
            <a:ext cx="3047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Google translate is your friend</a:t>
            </a:r>
          </a:p>
        </p:txBody>
      </p:sp>
    </p:spTree>
    <p:extLst>
      <p:ext uri="{BB962C8B-B14F-4D97-AF65-F5344CB8AC3E}">
        <p14:creationId xmlns:p14="http://schemas.microsoft.com/office/powerpoint/2010/main" val="2400398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DA246-1EF3-D2D8-210A-819BE5ADA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go to Japan 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0A78174-6640-D8AF-7120-260EF6AC8343}"/>
              </a:ext>
            </a:extLst>
          </p:cNvPr>
          <p:cNvSpPr txBox="1">
            <a:spLocks/>
          </p:cNvSpPr>
          <p:nvPr/>
        </p:nvSpPr>
        <p:spPr>
          <a:xfrm>
            <a:off x="990600" y="214137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More of a trip / travelling more than a holiday</a:t>
            </a:r>
          </a:p>
        </p:txBody>
      </p:sp>
    </p:spTree>
    <p:extLst>
      <p:ext uri="{BB962C8B-B14F-4D97-AF65-F5344CB8AC3E}">
        <p14:creationId xmlns:p14="http://schemas.microsoft.com/office/powerpoint/2010/main" val="3096548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DA246-1EF3-D2D8-210A-819BE5ADA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331" y="425450"/>
            <a:ext cx="10515600" cy="1325563"/>
          </a:xfrm>
        </p:spPr>
        <p:txBody>
          <a:bodyPr/>
          <a:lstStyle/>
          <a:p>
            <a:r>
              <a:rPr lang="en-US" dirty="0"/>
              <a:t>Experience the culture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B85975B-66E6-D857-3B68-C07FE9AA54B3}"/>
              </a:ext>
            </a:extLst>
          </p:cNvPr>
          <p:cNvSpPr txBox="1">
            <a:spLocks/>
          </p:cNvSpPr>
          <p:nvPr/>
        </p:nvSpPr>
        <p:spPr>
          <a:xfrm>
            <a:off x="717331" y="144243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Interact with the people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29DB85E-9EC4-7126-81F7-7637D5FB5536}"/>
              </a:ext>
            </a:extLst>
          </p:cNvPr>
          <p:cNvSpPr txBox="1">
            <a:spLocks/>
          </p:cNvSpPr>
          <p:nvPr/>
        </p:nvSpPr>
        <p:spPr>
          <a:xfrm>
            <a:off x="777766" y="25197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See the sights … natural or man made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5F9F979-AC98-2C08-74C3-4FC4938A620E}"/>
              </a:ext>
            </a:extLst>
          </p:cNvPr>
          <p:cNvSpPr txBox="1">
            <a:spLocks/>
          </p:cNvSpPr>
          <p:nvPr/>
        </p:nvSpPr>
        <p:spPr>
          <a:xfrm>
            <a:off x="717331" y="35970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Ride my bike … I see more on a bike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8E6355-A97F-C9B8-6D99-7D24EEB5EA07}"/>
              </a:ext>
            </a:extLst>
          </p:cNvPr>
          <p:cNvSpPr txBox="1"/>
          <p:nvPr/>
        </p:nvSpPr>
        <p:spPr>
          <a:xfrm>
            <a:off x="777766" y="492365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https://www.camelmountain.com/blogs/stories/10-reasons-why-traveling-is-so-important-in-your-life#:~:text=The%20main%20reason%20why%20travelling,to%20understand%20how%20everything%20works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497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DFB6F1-B567-AB8F-7E26-7B71D37EC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12" y="153807"/>
            <a:ext cx="5761204" cy="53527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2A87F58-9F0D-147B-FD88-6D9977277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0181" y="-1478948"/>
            <a:ext cx="5164116" cy="112035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87D703-A8F0-4EB1-D6D3-8C7D4DAA0E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728547" y="3338257"/>
            <a:ext cx="3846784" cy="288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697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308740" y="26259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What is Japan well known for ?</a:t>
            </a:r>
          </a:p>
        </p:txBody>
      </p:sp>
    </p:spTree>
    <p:extLst>
      <p:ext uri="{BB962C8B-B14F-4D97-AF65-F5344CB8AC3E}">
        <p14:creationId xmlns:p14="http://schemas.microsoft.com/office/powerpoint/2010/main" val="2687835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84C411-10C8-AA7B-6CA6-98807C0C8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65" y="0"/>
            <a:ext cx="10941269" cy="691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93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308740" y="26259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Greetings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DE056F-4183-363A-93AF-3DB0BA9F3126}"/>
              </a:ext>
            </a:extLst>
          </p:cNvPr>
          <p:cNvSpPr txBox="1"/>
          <p:nvPr/>
        </p:nvSpPr>
        <p:spPr>
          <a:xfrm>
            <a:off x="308739" y="1145128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 err="1"/>
              <a:t>Konichiwa</a:t>
            </a:r>
            <a:r>
              <a:rPr lang="en-US" sz="4800" dirty="0"/>
              <a:t> - Hello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56F69C-AB0A-3FF6-0EC6-238F30F2C440}"/>
              </a:ext>
            </a:extLst>
          </p:cNvPr>
          <p:cNvSpPr txBox="1"/>
          <p:nvPr/>
        </p:nvSpPr>
        <p:spPr>
          <a:xfrm>
            <a:off x="308739" y="2343648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 err="1"/>
              <a:t>Arigato</a:t>
            </a:r>
            <a:r>
              <a:rPr lang="en-US" sz="4800" dirty="0"/>
              <a:t> – Thank You</a:t>
            </a:r>
          </a:p>
        </p:txBody>
      </p:sp>
    </p:spTree>
    <p:extLst>
      <p:ext uri="{BB962C8B-B14F-4D97-AF65-F5344CB8AC3E}">
        <p14:creationId xmlns:p14="http://schemas.microsoft.com/office/powerpoint/2010/main" val="3443759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42DB46F-F0D6-BBB8-5BDC-42B7D1B58971}"/>
              </a:ext>
            </a:extLst>
          </p:cNvPr>
          <p:cNvSpPr txBox="1"/>
          <p:nvPr/>
        </p:nvSpPr>
        <p:spPr>
          <a:xfrm>
            <a:off x="308740" y="262599"/>
            <a:ext cx="84779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Japan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633D59-D07F-92CB-3FC5-6959D6523648}"/>
              </a:ext>
            </a:extLst>
          </p:cNvPr>
          <p:cNvSpPr txBox="1"/>
          <p:nvPr/>
        </p:nvSpPr>
        <p:spPr>
          <a:xfrm>
            <a:off x="308740" y="1056012"/>
            <a:ext cx="847790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Population of Japan is around 125 million. Around 12</a:t>
            </a:r>
            <a:r>
              <a:rPr lang="en-US" sz="2800" baseline="30000" dirty="0"/>
              <a:t>th</a:t>
            </a:r>
            <a:r>
              <a:rPr lang="en-US" sz="2800" dirty="0"/>
              <a:t> biggest in the world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07A9C4-0842-C61A-5BDC-47598FFAA0BB}"/>
              </a:ext>
            </a:extLst>
          </p:cNvPr>
          <p:cNvSpPr txBox="1"/>
          <p:nvPr/>
        </p:nvSpPr>
        <p:spPr>
          <a:xfrm>
            <a:off x="308739" y="2113923"/>
            <a:ext cx="847790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Compare this with India, China 1400m, USA 3</a:t>
            </a:r>
            <a:r>
              <a:rPr lang="en-US" sz="2800" baseline="30000" dirty="0"/>
              <a:t>rd</a:t>
            </a:r>
            <a:r>
              <a:rPr lang="en-US" sz="2800" dirty="0"/>
              <a:t> 340m, UK 21</a:t>
            </a:r>
            <a:r>
              <a:rPr lang="en-US" sz="2800" baseline="30000" dirty="0"/>
              <a:t>st</a:t>
            </a:r>
            <a:r>
              <a:rPr lang="en-US" sz="2800" dirty="0"/>
              <a:t> 70m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66E5A-B78D-F737-5670-0B406B88E90E}"/>
              </a:ext>
            </a:extLst>
          </p:cNvPr>
          <p:cNvSpPr txBox="1"/>
          <p:nvPr/>
        </p:nvSpPr>
        <p:spPr>
          <a:xfrm>
            <a:off x="472965" y="562043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https://www.worldometers.info/world-population/population-by-country/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6CBFD6-BB53-6520-4188-EDA4D1284F9D}"/>
              </a:ext>
            </a:extLst>
          </p:cNvPr>
          <p:cNvSpPr txBox="1"/>
          <p:nvPr/>
        </p:nvSpPr>
        <p:spPr>
          <a:xfrm>
            <a:off x="308738" y="3211469"/>
            <a:ext cx="699410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80% of Japanese live in large cities such as Tokyo, Osaka, Kyoto, Hiroshima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051D15-BD8D-5895-CEB8-FD77DA3D2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0421" y="3327336"/>
            <a:ext cx="4368744" cy="32680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0A4829-1BC7-B99C-AEC4-FA3E50014A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9027" y="32390"/>
            <a:ext cx="2680138" cy="339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920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1228</TotalTime>
  <Words>597</Words>
  <Application>Microsoft Macintosh PowerPoint</Application>
  <PresentationFormat>Widescreen</PresentationFormat>
  <Paragraphs>70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Menlo</vt:lpstr>
      <vt:lpstr>Office Theme</vt:lpstr>
      <vt:lpstr>PowerPoint Presentation</vt:lpstr>
      <vt:lpstr>PowerPoint Presentation</vt:lpstr>
      <vt:lpstr>Why go to Japan ?</vt:lpstr>
      <vt:lpstr>Experience the culture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Japanese Islands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Temples / CULTURE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Some random photos</vt:lpstr>
      <vt:lpstr>More random photos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Colin Greenwood</dc:creator>
  <cp:lastModifiedBy>Colin Greenwood</cp:lastModifiedBy>
  <cp:revision>5</cp:revision>
  <cp:lastPrinted>2024-09-23T12:20:36Z</cp:lastPrinted>
  <dcterms:created xsi:type="dcterms:W3CDTF">2023-10-16T15:32:45Z</dcterms:created>
  <dcterms:modified xsi:type="dcterms:W3CDTF">2024-09-23T13:09:24Z</dcterms:modified>
</cp:coreProperties>
</file>

<file path=docProps/thumbnail.jpeg>
</file>